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55" r:id="rId3"/>
    <p:sldId id="356" r:id="rId4"/>
    <p:sldId id="357" r:id="rId5"/>
    <p:sldId id="363" r:id="rId6"/>
    <p:sldId id="364" r:id="rId7"/>
    <p:sldId id="360" r:id="rId8"/>
    <p:sldId id="361" r:id="rId9"/>
    <p:sldId id="339" r:id="rId10"/>
    <p:sldId id="352" r:id="rId11"/>
    <p:sldId id="341" r:id="rId12"/>
    <p:sldId id="337" r:id="rId13"/>
    <p:sldId id="344" r:id="rId14"/>
    <p:sldId id="362" r:id="rId15"/>
    <p:sldId id="283" r:id="rId16"/>
    <p:sldId id="285" r:id="rId17"/>
    <p:sldId id="359" r:id="rId18"/>
    <p:sldId id="301" r:id="rId19"/>
    <p:sldId id="354" r:id="rId20"/>
    <p:sldId id="319" r:id="rId21"/>
    <p:sldId id="353" r:id="rId22"/>
    <p:sldId id="358" r:id="rId23"/>
    <p:sldId id="3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4F329-BD7F-0147-83E0-F1CE754E9B45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52A0D-0E11-ED4B-98ED-ACFB7E07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5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4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3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1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9638-5A77-944D-ABF4-B6F495731E15}" type="datetimeFigureOut">
              <a:rPr lang="en-US" smtClean="0"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47B16-C0F9-F444-BB8B-56C3872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Janette </a:t>
            </a:r>
            <a:r>
              <a:rPr lang="en-US" dirty="0" err="1" smtClean="0"/>
              <a:t>Toral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digitalfilipino</a:t>
            </a:r>
            <a:endParaRPr lang="en-US" dirty="0" smtClean="0"/>
          </a:p>
          <a:p>
            <a:r>
              <a:rPr lang="en-US" dirty="0" err="1" smtClean="0"/>
              <a:t>Facebook.com</a:t>
            </a:r>
            <a:r>
              <a:rPr lang="en-US" dirty="0" smtClean="0"/>
              <a:t>/</a:t>
            </a:r>
            <a:r>
              <a:rPr lang="en-US" dirty="0" err="1" smtClean="0"/>
              <a:t>janettectoral</a:t>
            </a:r>
            <a:endParaRPr lang="en-US" dirty="0"/>
          </a:p>
        </p:txBody>
      </p:sp>
      <p:pic>
        <p:nvPicPr>
          <p:cNvPr id="4" name="Picture 3" descr="Internet Infra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23"/>
            <a:ext cx="9144000" cy="33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2 at 7.12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31"/>
            <a:ext cx="9144000" cy="68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1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2 at 7.0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46"/>
            <a:ext cx="9144000" cy="65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2 at 7.0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3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PLDT </a:t>
            </a:r>
            <a:r>
              <a:rPr lang="en-US" dirty="0" err="1" smtClean="0"/>
              <a:t>TelPad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7884" r="-178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448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Philippines only has 123,690.5 </a:t>
            </a:r>
            <a:r>
              <a:rPr lang="en-US" dirty="0" err="1"/>
              <a:t>Mbits</a:t>
            </a:r>
            <a:r>
              <a:rPr lang="en-US" dirty="0"/>
              <a:t> per second of international bandwidth per internet user, which refers to the capacity of all Internet exchanges that backbone operators in the country provide to carry traffic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At 547,064 </a:t>
            </a:r>
            <a:r>
              <a:rPr lang="en-US" dirty="0" err="1"/>
              <a:t>Mbits</a:t>
            </a:r>
            <a:r>
              <a:rPr lang="en-US" dirty="0"/>
              <a:t> per second, Singapore has the world's fastest Internet and ranks in 11th place on the global list.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59328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www.abs-cbnnews.com</a:t>
            </a:r>
            <a:r>
              <a:rPr lang="en-US" dirty="0"/>
              <a:t>/-depth/09/06/12/</a:t>
            </a:r>
            <a:r>
              <a:rPr lang="en-US" dirty="0" err="1"/>
              <a:t>philippine</a:t>
            </a:r>
            <a:r>
              <a:rPr lang="en-US" dirty="0"/>
              <a:t>-internet-good-social-impact-bad-infrastructure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8457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835"/>
            <a:ext cx="8775700" cy="406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http://</a:t>
            </a:r>
            <a:r>
              <a:rPr lang="de-DE" dirty="0" err="1"/>
              <a:t>www.digitalspidey.com</a:t>
            </a:r>
            <a:r>
              <a:rPr lang="de-DE" dirty="0"/>
              <a:t>/2014/05/akamai-state-of-internet-report-q4-2013/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http://www.digitalspidey.com/wp-content/uploads/2014/05/akamai-soti-q413.pdf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4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1993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58800"/>
            <a:ext cx="8128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9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6236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technology.inquirer.net</a:t>
            </a:r>
            <a:r>
              <a:rPr lang="en-US" dirty="0"/>
              <a:t>/35871/</a:t>
            </a:r>
            <a:r>
              <a:rPr lang="en-US" dirty="0" err="1"/>
              <a:t>govt</a:t>
            </a:r>
            <a:r>
              <a:rPr lang="en-US" dirty="0"/>
              <a:t>-blamed-on-</a:t>
            </a:r>
            <a:r>
              <a:rPr lang="en-US" dirty="0" err="1"/>
              <a:t>phs</a:t>
            </a:r>
            <a:r>
              <a:rPr lang="en-US" dirty="0"/>
              <a:t>-slow-internet-speed</a:t>
            </a:r>
          </a:p>
        </p:txBody>
      </p:sp>
    </p:spTree>
    <p:extLst>
      <p:ext uri="{BB962C8B-B14F-4D97-AF65-F5344CB8AC3E}">
        <p14:creationId xmlns:p14="http://schemas.microsoft.com/office/powerpoint/2010/main" val="3201322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96" y="0"/>
            <a:ext cx="588530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28836"/>
            <a:ext cx="3258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www.gmanetwork.com</a:t>
            </a:r>
            <a:r>
              <a:rPr lang="en-US" dirty="0"/>
              <a:t>/news/story/347334/</a:t>
            </a:r>
            <a:r>
              <a:rPr lang="en-US" dirty="0" err="1"/>
              <a:t>scitech</a:t>
            </a:r>
            <a:r>
              <a:rPr lang="en-US" dirty="0"/>
              <a:t>/technology/</a:t>
            </a:r>
            <a:r>
              <a:rPr lang="en-US" dirty="0" err="1"/>
              <a:t>phl</a:t>
            </a:r>
            <a:r>
              <a:rPr lang="en-US" dirty="0"/>
              <a:t>-mobile-internet-users-abuzz-over-</a:t>
            </a:r>
            <a:r>
              <a:rPr lang="en-US" dirty="0" err="1"/>
              <a:t>telco</a:t>
            </a:r>
            <a:r>
              <a:rPr lang="en-US" dirty="0"/>
              <a:t>-s-data-cap-policy</a:t>
            </a:r>
          </a:p>
        </p:txBody>
      </p:sp>
    </p:spTree>
    <p:extLst>
      <p:ext uri="{BB962C8B-B14F-4D97-AF65-F5344CB8AC3E}">
        <p14:creationId xmlns:p14="http://schemas.microsoft.com/office/powerpoint/2010/main" val="414947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Ateneo</a:t>
            </a:r>
            <a:r>
              <a:rPr lang="en-US" dirty="0"/>
              <a:t> de Manila University </a:t>
            </a:r>
            <a:r>
              <a:rPr lang="en-US" dirty="0" smtClean="0"/>
              <a:t>used </a:t>
            </a:r>
            <a:r>
              <a:rPr lang="en-US" dirty="0"/>
              <a:t>9600bps modem in </a:t>
            </a:r>
            <a:r>
              <a:rPr lang="en-US" dirty="0" smtClean="0"/>
              <a:t>1993</a:t>
            </a:r>
          </a:p>
          <a:p>
            <a:r>
              <a:rPr lang="en-US" dirty="0"/>
              <a:t>With the connection of the </a:t>
            </a:r>
            <a:r>
              <a:rPr lang="en-US" dirty="0" err="1"/>
              <a:t>Ateneo</a:t>
            </a:r>
            <a:r>
              <a:rPr lang="en-US" dirty="0"/>
              <a:t> with Victoria University of Technology, it acted as a local hub for campuses like UP, UST, and DLSU.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988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www.admu.edu.ph</a:t>
            </a:r>
            <a:r>
              <a:rPr lang="en-US" dirty="0"/>
              <a:t>/news/features/ateneans-connecting-world-part-2-2-series-celebration-20th-year-philippine-internet</a:t>
            </a:r>
          </a:p>
        </p:txBody>
      </p:sp>
    </p:spTree>
    <p:extLst>
      <p:ext uri="{BB962C8B-B14F-4D97-AF65-F5344CB8AC3E}">
        <p14:creationId xmlns:p14="http://schemas.microsoft.com/office/powerpoint/2010/main" val="120492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Ateneo</a:t>
            </a:r>
            <a:r>
              <a:rPr lang="en-US" dirty="0" smtClean="0"/>
              <a:t> connecting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</a:t>
            </a:r>
            <a:r>
              <a:rPr lang="en-US" dirty="0"/>
              <a:t>1: Dial up Internet, </a:t>
            </a:r>
            <a:endParaRPr lang="en-US" dirty="0" smtClean="0"/>
          </a:p>
          <a:p>
            <a:r>
              <a:rPr lang="en-US" dirty="0" smtClean="0"/>
              <a:t>Phase </a:t>
            </a:r>
            <a:r>
              <a:rPr lang="en-US" dirty="0"/>
              <a:t>2: Actual 64kbps connection to the Internet (in 1994) and initial campus network, </a:t>
            </a:r>
            <a:endParaRPr lang="en-US" dirty="0" smtClean="0"/>
          </a:p>
          <a:p>
            <a:r>
              <a:rPr lang="en-US" dirty="0" smtClean="0"/>
              <a:t>Phase </a:t>
            </a:r>
            <a:r>
              <a:rPr lang="en-US" dirty="0"/>
              <a:t>3: Campus network upgrades (1998) and formation of the Campus Network Group, and finally, </a:t>
            </a:r>
            <a:endParaRPr lang="en-US" dirty="0" smtClean="0"/>
          </a:p>
          <a:p>
            <a:r>
              <a:rPr lang="en-US" dirty="0" smtClean="0"/>
              <a:t>Phase </a:t>
            </a:r>
            <a:r>
              <a:rPr lang="en-US" dirty="0"/>
              <a:t>4: Internet in </a:t>
            </a:r>
            <a:r>
              <a:rPr lang="en-US" dirty="0" err="1"/>
              <a:t>Ateneo</a:t>
            </a:r>
            <a:r>
              <a:rPr lang="en-US" dirty="0"/>
              <a:t> moving forward (from 2002 onwards)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617743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www.admu.edu.ph</a:t>
            </a:r>
            <a:r>
              <a:rPr lang="en-US" dirty="0"/>
              <a:t>/news/features/ateneans-connecting-world-part-1-2-series-celebration-20th-year-philippine-internet</a:t>
            </a:r>
          </a:p>
        </p:txBody>
      </p:sp>
    </p:spTree>
    <p:extLst>
      <p:ext uri="{BB962C8B-B14F-4D97-AF65-F5344CB8AC3E}">
        <p14:creationId xmlns:p14="http://schemas.microsoft.com/office/powerpoint/2010/main" val="190436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DigitalFilipino</a:t>
            </a:r>
            <a:r>
              <a:rPr lang="en-US" dirty="0" smtClean="0"/>
              <a:t> </a:t>
            </a:r>
            <a:r>
              <a:rPr lang="en-US" dirty="0" err="1" smtClean="0"/>
              <a:t>StatsReport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23% of postpaid Internet accounts in the country are running on broadband with PLDT leading in the survey. On the dial-up postpaid Internet account, PLDT and Globe are on neck-to-neck with equal share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3684" y="612616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digitalfilipino.com</a:t>
            </a:r>
            <a:r>
              <a:rPr lang="en-US" dirty="0"/>
              <a:t>/the-filipino-internet-user-report-part-2/</a:t>
            </a:r>
          </a:p>
        </p:txBody>
      </p:sp>
    </p:spTree>
    <p:extLst>
      <p:ext uri="{BB962C8B-B14F-4D97-AF65-F5344CB8AC3E}">
        <p14:creationId xmlns:p14="http://schemas.microsoft.com/office/powerpoint/2010/main" val="292197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Globe 3G Mobile Broadband / PLDT </a:t>
            </a:r>
            <a:r>
              <a:rPr lang="en-US" dirty="0" err="1" smtClean="0"/>
              <a:t>WeRoam</a:t>
            </a:r>
            <a:r>
              <a:rPr lang="en-US" dirty="0" smtClean="0"/>
              <a:t> 3G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153" r="-24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730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448</Words>
  <Application>Microsoft Macintosh PowerPoint</Application>
  <PresentationFormat>On-screen Show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1993</vt:lpstr>
      <vt:lpstr>PowerPoint Presentation</vt:lpstr>
      <vt:lpstr>Ateneo connecting online</vt:lpstr>
      <vt:lpstr>2003</vt:lpstr>
      <vt:lpstr>DigitalFilipino StatsReport</vt:lpstr>
      <vt:lpstr>2006</vt:lpstr>
      <vt:lpstr>Globe 3G Mobile Broadband / PLDT WeRoam 3G</vt:lpstr>
      <vt:lpstr>2009</vt:lpstr>
      <vt:lpstr>PowerPoint Presentation</vt:lpstr>
      <vt:lpstr>PowerPoint Presentation</vt:lpstr>
      <vt:lpstr>2010</vt:lpstr>
      <vt:lpstr>PowerPoint Presentation</vt:lpstr>
      <vt:lpstr>PLDT TelPad</vt:lpstr>
      <vt:lpstr>2011</vt:lpstr>
      <vt:lpstr>2012</vt:lpstr>
      <vt:lpstr>PowerPoint Presentation</vt:lpstr>
      <vt:lpstr>2013</vt:lpstr>
      <vt:lpstr>PowerPoint Presentation</vt:lpstr>
      <vt:lpstr>2014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21</cp:revision>
  <dcterms:created xsi:type="dcterms:W3CDTF">2014-05-12T06:31:28Z</dcterms:created>
  <dcterms:modified xsi:type="dcterms:W3CDTF">2014-06-09T11:16:51Z</dcterms:modified>
</cp:coreProperties>
</file>